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6.xml" ContentType="application/vnd.openxmlformats-officedocument.themeOverr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314" r:id="rId35"/>
    <p:sldId id="284" r:id="rId36"/>
    <p:sldId id="285" r:id="rId37"/>
    <p:sldId id="296" r:id="rId38"/>
    <p:sldId id="297" r:id="rId39"/>
    <p:sldId id="298" r:id="rId40"/>
    <p:sldId id="299" r:id="rId41"/>
    <p:sldId id="310"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286" r:id="rId56"/>
    <p:sldId id="315" r:id="rId57"/>
    <p:sldId id="316" r:id="rId58"/>
    <p:sldId id="317"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9" autoAdjust="0"/>
    <p:restoredTop sz="74486" autoAdjust="0"/>
  </p:normalViewPr>
  <p:slideViewPr>
    <p:cSldViewPr snapToGrid="0">
      <p:cViewPr varScale="1">
        <p:scale>
          <a:sx n="93" d="100"/>
          <a:sy n="93" d="100"/>
        </p:scale>
        <p:origin x="1008" y="19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9/8/23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0428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&lt;highlight&gt;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A vector is also called a dynamic array. Which means it doesn’t have fixed size. You can add more elements to a vector, increasing its size at will. it is declared the same way as STL array except that the number elements is not specified. </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9/8/23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9/8/23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2.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3.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60.png"/><Relationship Id="rId4" Type="http://schemas.openxmlformats.org/officeDocument/2006/relationships/image" Target="../media/image2.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2.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6752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9"/>
          <a:stretch>
            <a:fillRect/>
          </a:stretch>
        </p:blipFill>
        <p:spPr>
          <a:xfrm>
            <a:off x="4925291" y="169885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3" name="Title 1">
            <a:extLst>
              <a:ext uri="{FF2B5EF4-FFF2-40B4-BE49-F238E27FC236}">
                <a16:creationId xmlns:a16="http://schemas.microsoft.com/office/drawing/2014/main" id="{3CA38BFD-3366-FD2F-B318-5E42FC9402C4}"/>
              </a:ext>
            </a:extLst>
          </p:cNvPr>
          <p:cNvSpPr txBox="1">
            <a:spLocks/>
          </p:cNvSpPr>
          <p:nvPr/>
        </p:nvSpPr>
        <p:spPr>
          <a:xfrm>
            <a:off x="4407434" y="317929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10"/>
          <a:stretch>
            <a:fillRect/>
          </a:stretch>
        </p:blipFill>
        <p:spPr>
          <a:xfrm>
            <a:off x="4925291" y="3636498"/>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407434" y="4387642"/>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11"/>
          <a:stretch>
            <a:fillRect/>
          </a:stretch>
        </p:blipFill>
        <p:spPr>
          <a:xfrm>
            <a:off x="4925291" y="4878205"/>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Instead of re-writing the code. I will present to you the finished solution and then we will explain each code one-by-one. This is to save time and minimize error.</a:t>
            </a:r>
          </a:p>
        </p:txBody>
      </p:sp>
    </p:spTree>
    <p:extLst>
      <p:ext uri="{BB962C8B-B14F-4D97-AF65-F5344CB8AC3E}">
        <p14:creationId xmlns:p14="http://schemas.microsoft.com/office/powerpoint/2010/main" val="1744138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4438</TotalTime>
  <Words>8367</Words>
  <Application>Microsoft Macintosh PowerPoint</Application>
  <PresentationFormat>Widescreen</PresentationFormat>
  <Paragraphs>476</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35</cp:revision>
  <dcterms:created xsi:type="dcterms:W3CDTF">2023-09-04T04:13:16Z</dcterms:created>
  <dcterms:modified xsi:type="dcterms:W3CDTF">2023-09-09T11:58:25Z</dcterms:modified>
</cp:coreProperties>
</file>